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522" r:id="rId3"/>
    <p:sldId id="281" r:id="rId4"/>
    <p:sldId id="27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268" r:id="rId26"/>
    <p:sldId id="269" r:id="rId27"/>
    <p:sldId id="270" r:id="rId28"/>
    <p:sldId id="523" r:id="rId29"/>
    <p:sldId id="280" r:id="rId30"/>
    <p:sldId id="501" r:id="rId31"/>
    <p:sldId id="51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10A03-A8DC-4082-ACDB-C2EDAD8C3D20}" v="66" dt="2021-08-09T23:27:22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E8010A03-A8DC-4082-ACDB-C2EDAD8C3D20}"/>
    <pc:docChg chg="custSel addSld modSld modMainMaster">
      <pc:chgData name="Nasil Phạm" userId="72956dafe1aa49c0" providerId="LiveId" clId="{E8010A03-A8DC-4082-ACDB-C2EDAD8C3D20}" dt="2021-08-09T23:27:37.125" v="171" actId="1076"/>
      <pc:docMkLst>
        <pc:docMk/>
      </pc:docMkLst>
      <pc:sldChg chg="modSp mod">
        <pc:chgData name="Nasil Phạm" userId="72956dafe1aa49c0" providerId="LiveId" clId="{E8010A03-A8DC-4082-ACDB-C2EDAD8C3D20}" dt="2021-08-09T23:21:02.718" v="32" actId="1076"/>
        <pc:sldMkLst>
          <pc:docMk/>
          <pc:sldMk cId="3817131152" sldId="259"/>
        </pc:sldMkLst>
        <pc:spChg chg="mod">
          <ac:chgData name="Nasil Phạm" userId="72956dafe1aa49c0" providerId="LiveId" clId="{E8010A03-A8DC-4082-ACDB-C2EDAD8C3D20}" dt="2021-08-09T23:21:02.718" v="32" actId="1076"/>
          <ac:spMkLst>
            <pc:docMk/>
            <pc:sldMk cId="3817131152" sldId="259"/>
            <ac:spMk id="6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1:02.718" v="32" actId="1076"/>
          <ac:spMkLst>
            <pc:docMk/>
            <pc:sldMk cId="3817131152" sldId="259"/>
            <ac:spMk id="7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1:02.718" v="32" actId="1076"/>
          <ac:spMkLst>
            <pc:docMk/>
            <pc:sldMk cId="3817131152" sldId="259"/>
            <ac:spMk id="8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1:02.718" v="32" actId="1076"/>
          <ac:spMkLst>
            <pc:docMk/>
            <pc:sldMk cId="3817131152" sldId="259"/>
            <ac:spMk id="9" creationId="{00000000-0000-0000-0000-000000000000}"/>
          </ac:spMkLst>
        </pc:spChg>
      </pc:sldChg>
      <pc:sldChg chg="modSp mod">
        <pc:chgData name="Nasil Phạm" userId="72956dafe1aa49c0" providerId="LiveId" clId="{E8010A03-A8DC-4082-ACDB-C2EDAD8C3D20}" dt="2021-08-09T23:21:40.821" v="45" actId="1076"/>
        <pc:sldMkLst>
          <pc:docMk/>
          <pc:sldMk cId="319656497" sldId="261"/>
        </pc:sldMkLst>
        <pc:spChg chg="mod">
          <ac:chgData name="Nasil Phạm" userId="72956dafe1aa49c0" providerId="LiveId" clId="{E8010A03-A8DC-4082-ACDB-C2EDAD8C3D20}" dt="2021-08-09T23:21:12.831" v="34" actId="404"/>
          <ac:spMkLst>
            <pc:docMk/>
            <pc:sldMk cId="319656497" sldId="261"/>
            <ac:spMk id="3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1:30.823" v="41" actId="1036"/>
          <ac:spMkLst>
            <pc:docMk/>
            <pc:sldMk cId="319656497" sldId="261"/>
            <ac:spMk id="4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1:32.429" v="42" actId="1076"/>
          <ac:spMkLst>
            <pc:docMk/>
            <pc:sldMk cId="319656497" sldId="261"/>
            <ac:spMk id="5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1:34.749" v="43" actId="1076"/>
          <ac:spMkLst>
            <pc:docMk/>
            <pc:sldMk cId="319656497" sldId="261"/>
            <ac:spMk id="6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1:37.493" v="44" actId="1076"/>
          <ac:spMkLst>
            <pc:docMk/>
            <pc:sldMk cId="319656497" sldId="261"/>
            <ac:spMk id="7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1:40.821" v="45" actId="1076"/>
          <ac:spMkLst>
            <pc:docMk/>
            <pc:sldMk cId="319656497" sldId="261"/>
            <ac:spMk id="8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1:25.736" v="36" actId="14100"/>
          <ac:picMkLst>
            <pc:docMk/>
            <pc:sldMk cId="319656497" sldId="261"/>
            <ac:picMk id="2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2:48.109" v="58" actId="1036"/>
        <pc:sldMkLst>
          <pc:docMk/>
          <pc:sldMk cId="1487456641" sldId="262"/>
        </pc:sldMkLst>
        <pc:spChg chg="mod">
          <ac:chgData name="Nasil Phạm" userId="72956dafe1aa49c0" providerId="LiveId" clId="{E8010A03-A8DC-4082-ACDB-C2EDAD8C3D20}" dt="2021-08-09T23:22:41.550" v="46" actId="1076"/>
          <ac:spMkLst>
            <pc:docMk/>
            <pc:sldMk cId="1487456641" sldId="262"/>
            <ac:spMk id="3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2:41.550" v="46" actId="1076"/>
          <ac:spMkLst>
            <pc:docMk/>
            <pc:sldMk cId="1487456641" sldId="262"/>
            <ac:spMk id="4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2:41.550" v="46" actId="1076"/>
          <ac:spMkLst>
            <pc:docMk/>
            <pc:sldMk cId="1487456641" sldId="262"/>
            <ac:spMk id="5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2:41.550" v="46" actId="1076"/>
          <ac:spMkLst>
            <pc:docMk/>
            <pc:sldMk cId="1487456641" sldId="262"/>
            <ac:spMk id="6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2:41.550" v="46" actId="1076"/>
          <ac:spMkLst>
            <pc:docMk/>
            <pc:sldMk cId="1487456641" sldId="262"/>
            <ac:spMk id="7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2:41.550" v="46" actId="1076"/>
          <ac:spMkLst>
            <pc:docMk/>
            <pc:sldMk cId="1487456641" sldId="262"/>
            <ac:spMk id="9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2:48.109" v="58" actId="1036"/>
          <ac:spMkLst>
            <pc:docMk/>
            <pc:sldMk cId="1487456641" sldId="262"/>
            <ac:spMk id="10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2:41.550" v="46" actId="1076"/>
          <ac:picMkLst>
            <pc:docMk/>
            <pc:sldMk cId="1487456641" sldId="262"/>
            <ac:picMk id="2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3:05.013" v="63" actId="1076"/>
        <pc:sldMkLst>
          <pc:docMk/>
          <pc:sldMk cId="1864821102" sldId="263"/>
        </pc:sldMkLst>
        <pc:picChg chg="mod">
          <ac:chgData name="Nasil Phạm" userId="72956dafe1aa49c0" providerId="LiveId" clId="{E8010A03-A8DC-4082-ACDB-C2EDAD8C3D20}" dt="2021-08-09T23:23:02.501" v="62" actId="1076"/>
          <ac:picMkLst>
            <pc:docMk/>
            <pc:sldMk cId="1864821102" sldId="263"/>
            <ac:picMk id="3" creationId="{00000000-0000-0000-0000-000000000000}"/>
          </ac:picMkLst>
        </pc:picChg>
        <pc:picChg chg="mod">
          <ac:chgData name="Nasil Phạm" userId="72956dafe1aa49c0" providerId="LiveId" clId="{E8010A03-A8DC-4082-ACDB-C2EDAD8C3D20}" dt="2021-08-09T23:23:05.013" v="63" actId="1076"/>
          <ac:picMkLst>
            <pc:docMk/>
            <pc:sldMk cId="1864821102" sldId="263"/>
            <ac:picMk id="1028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4:17.389" v="86" actId="1076"/>
        <pc:sldMkLst>
          <pc:docMk/>
          <pc:sldMk cId="2763105842" sldId="266"/>
        </pc:sldMkLst>
        <pc:spChg chg="mod">
          <ac:chgData name="Nasil Phạm" userId="72956dafe1aa49c0" providerId="LiveId" clId="{E8010A03-A8DC-4082-ACDB-C2EDAD8C3D20}" dt="2021-08-09T23:24:15.008" v="85" actId="14100"/>
          <ac:spMkLst>
            <pc:docMk/>
            <pc:sldMk cId="2763105842" sldId="266"/>
            <ac:spMk id="6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4:10.717" v="84" actId="1076"/>
          <ac:spMkLst>
            <pc:docMk/>
            <pc:sldMk cId="2763105842" sldId="266"/>
            <ac:spMk id="8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4:17.389" v="86" actId="1076"/>
          <ac:picMkLst>
            <pc:docMk/>
            <pc:sldMk cId="2763105842" sldId="266"/>
            <ac:picMk id="5122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7:11.045" v="164" actId="1076"/>
        <pc:sldMkLst>
          <pc:docMk/>
          <pc:sldMk cId="1120338010" sldId="267"/>
        </pc:sldMkLst>
        <pc:spChg chg="mod">
          <ac:chgData name="Nasil Phạm" userId="72956dafe1aa49c0" providerId="LiveId" clId="{E8010A03-A8DC-4082-ACDB-C2EDAD8C3D20}" dt="2021-08-09T23:27:11.045" v="164" actId="1076"/>
          <ac:spMkLst>
            <pc:docMk/>
            <pc:sldMk cId="1120338010" sldId="267"/>
            <ac:spMk id="18" creationId="{00000000-0000-0000-0000-000000000000}"/>
          </ac:spMkLst>
        </pc:spChg>
      </pc:sldChg>
      <pc:sldChg chg="modSp mod">
        <pc:chgData name="Nasil Phạm" userId="72956dafe1aa49c0" providerId="LiveId" clId="{E8010A03-A8DC-4082-ACDB-C2EDAD8C3D20}" dt="2021-08-09T23:24:42.197" v="95" actId="1076"/>
        <pc:sldMkLst>
          <pc:docMk/>
          <pc:sldMk cId="3383662265" sldId="271"/>
        </pc:sldMkLst>
        <pc:spChg chg="mod">
          <ac:chgData name="Nasil Phạm" userId="72956dafe1aa49c0" providerId="LiveId" clId="{E8010A03-A8DC-4082-ACDB-C2EDAD8C3D20}" dt="2021-08-09T23:24:32.302" v="91" actId="14100"/>
          <ac:spMkLst>
            <pc:docMk/>
            <pc:sldMk cId="3383662265" sldId="271"/>
            <ac:spMk id="3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4:36.085" v="92" actId="1076"/>
          <ac:spMkLst>
            <pc:docMk/>
            <pc:sldMk cId="3383662265" sldId="271"/>
            <ac:spMk id="5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4:42.197" v="95" actId="1076"/>
          <ac:picMkLst>
            <pc:docMk/>
            <pc:sldMk cId="3383662265" sldId="271"/>
            <ac:picMk id="4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5:04.205" v="109" actId="1036"/>
        <pc:sldMkLst>
          <pc:docMk/>
          <pc:sldMk cId="2463510784" sldId="272"/>
        </pc:sldMkLst>
        <pc:spChg chg="mod">
          <ac:chgData name="Nasil Phạm" userId="72956dafe1aa49c0" providerId="LiveId" clId="{E8010A03-A8DC-4082-ACDB-C2EDAD8C3D20}" dt="2021-08-09T23:24:53.773" v="98" actId="1076"/>
          <ac:spMkLst>
            <pc:docMk/>
            <pc:sldMk cId="2463510784" sldId="272"/>
            <ac:spMk id="5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4:56.277" v="99" actId="1076"/>
          <ac:spMkLst>
            <pc:docMk/>
            <pc:sldMk cId="2463510784" sldId="272"/>
            <ac:spMk id="6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5:04.205" v="109" actId="1036"/>
          <ac:picMkLst>
            <pc:docMk/>
            <pc:sldMk cId="2463510784" sldId="272"/>
            <ac:picMk id="2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5:20.220" v="114" actId="1076"/>
        <pc:sldMkLst>
          <pc:docMk/>
          <pc:sldMk cId="496052975" sldId="273"/>
        </pc:sldMkLst>
        <pc:spChg chg="mod">
          <ac:chgData name="Nasil Phạm" userId="72956dafe1aa49c0" providerId="LiveId" clId="{E8010A03-A8DC-4082-ACDB-C2EDAD8C3D20}" dt="2021-08-09T23:25:13.981" v="112" actId="1076"/>
          <ac:spMkLst>
            <pc:docMk/>
            <pc:sldMk cId="496052975" sldId="273"/>
            <ac:spMk id="4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5:17.005" v="113" actId="1076"/>
          <ac:spMkLst>
            <pc:docMk/>
            <pc:sldMk cId="496052975" sldId="273"/>
            <ac:spMk id="5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5:20.220" v="114" actId="1076"/>
          <ac:picMkLst>
            <pc:docMk/>
            <pc:sldMk cId="496052975" sldId="273"/>
            <ac:picMk id="2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5:47.037" v="124" actId="1076"/>
        <pc:sldMkLst>
          <pc:docMk/>
          <pc:sldMk cId="660720702" sldId="274"/>
        </pc:sldMkLst>
        <pc:spChg chg="mod">
          <ac:chgData name="Nasil Phạm" userId="72956dafe1aa49c0" providerId="LiveId" clId="{E8010A03-A8DC-4082-ACDB-C2EDAD8C3D20}" dt="2021-08-09T23:25:37.157" v="117" actId="1076"/>
          <ac:spMkLst>
            <pc:docMk/>
            <pc:sldMk cId="660720702" sldId="274"/>
            <ac:spMk id="5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5:41.901" v="121" actId="1035"/>
          <ac:spMkLst>
            <pc:docMk/>
            <pc:sldMk cId="660720702" sldId="274"/>
            <ac:spMk id="6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5:47.037" v="124" actId="1076"/>
          <ac:picMkLst>
            <pc:docMk/>
            <pc:sldMk cId="660720702" sldId="274"/>
            <ac:picMk id="2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6:08.621" v="138" actId="14100"/>
        <pc:sldMkLst>
          <pc:docMk/>
          <pc:sldMk cId="1708327214" sldId="275"/>
        </pc:sldMkLst>
        <pc:spChg chg="mod">
          <ac:chgData name="Nasil Phạm" userId="72956dafe1aa49c0" providerId="LiveId" clId="{E8010A03-A8DC-4082-ACDB-C2EDAD8C3D20}" dt="2021-08-09T23:25:55.765" v="127" actId="1076"/>
          <ac:spMkLst>
            <pc:docMk/>
            <pc:sldMk cId="1708327214" sldId="275"/>
            <ac:spMk id="4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6:00.687" v="133" actId="1035"/>
          <ac:spMkLst>
            <pc:docMk/>
            <pc:sldMk cId="1708327214" sldId="275"/>
            <ac:spMk id="5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6:08.621" v="138" actId="14100"/>
          <ac:picMkLst>
            <pc:docMk/>
            <pc:sldMk cId="1708327214" sldId="275"/>
            <ac:picMk id="2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6:28.117" v="146" actId="1076"/>
        <pc:sldMkLst>
          <pc:docMk/>
          <pc:sldMk cId="652502744" sldId="276"/>
        </pc:sldMkLst>
        <pc:spChg chg="mod">
          <ac:chgData name="Nasil Phạm" userId="72956dafe1aa49c0" providerId="LiveId" clId="{E8010A03-A8DC-4082-ACDB-C2EDAD8C3D20}" dt="2021-08-09T23:26:20.309" v="142" actId="1076"/>
          <ac:spMkLst>
            <pc:docMk/>
            <pc:sldMk cId="652502744" sldId="276"/>
            <ac:spMk id="3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6:23.437" v="143" actId="1076"/>
          <ac:spMkLst>
            <pc:docMk/>
            <pc:sldMk cId="652502744" sldId="276"/>
            <ac:spMk id="5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6:28.117" v="146" actId="1076"/>
          <ac:picMkLst>
            <pc:docMk/>
            <pc:sldMk cId="652502744" sldId="276"/>
            <ac:picMk id="2" creationId="{00000000-0000-0000-0000-000000000000}"/>
          </ac:picMkLst>
        </pc:picChg>
      </pc:sldChg>
      <pc:sldChg chg="delSp modSp mod">
        <pc:chgData name="Nasil Phạm" userId="72956dafe1aa49c0" providerId="LiveId" clId="{E8010A03-A8DC-4082-ACDB-C2EDAD8C3D20}" dt="2021-08-09T23:26:48.069" v="154" actId="14100"/>
        <pc:sldMkLst>
          <pc:docMk/>
          <pc:sldMk cId="3906354395" sldId="277"/>
        </pc:sldMkLst>
        <pc:spChg chg="del mod">
          <ac:chgData name="Nasil Phạm" userId="72956dafe1aa49c0" providerId="LiveId" clId="{E8010A03-A8DC-4082-ACDB-C2EDAD8C3D20}" dt="2021-08-09T23:26:40.135" v="151" actId="478"/>
          <ac:spMkLst>
            <pc:docMk/>
            <pc:sldMk cId="3906354395" sldId="277"/>
            <ac:spMk id="3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6:36.605" v="149" actId="1076"/>
          <ac:spMkLst>
            <pc:docMk/>
            <pc:sldMk cId="3906354395" sldId="277"/>
            <ac:spMk id="4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6:43.135" v="152" actId="1076"/>
          <ac:spMkLst>
            <pc:docMk/>
            <pc:sldMk cId="3906354395" sldId="277"/>
            <ac:spMk id="5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6:48.069" v="154" actId="14100"/>
          <ac:picMkLst>
            <pc:docMk/>
            <pc:sldMk cId="3906354395" sldId="277"/>
            <ac:picMk id="2" creationId="{00000000-0000-0000-0000-000000000000}"/>
          </ac:picMkLst>
        </pc:picChg>
      </pc:sldChg>
      <pc:sldChg chg="modSp mod">
        <pc:chgData name="Nasil Phạm" userId="72956dafe1aa49c0" providerId="LiveId" clId="{E8010A03-A8DC-4082-ACDB-C2EDAD8C3D20}" dt="2021-08-09T23:27:05.405" v="163" actId="1076"/>
        <pc:sldMkLst>
          <pc:docMk/>
          <pc:sldMk cId="2248159957" sldId="278"/>
        </pc:sldMkLst>
        <pc:spChg chg="mod">
          <ac:chgData name="Nasil Phạm" userId="72956dafe1aa49c0" providerId="LiveId" clId="{E8010A03-A8DC-4082-ACDB-C2EDAD8C3D20}" dt="2021-08-09T23:26:54.869" v="157" actId="1076"/>
          <ac:spMkLst>
            <pc:docMk/>
            <pc:sldMk cId="2248159957" sldId="278"/>
            <ac:spMk id="4" creationId="{00000000-0000-0000-0000-000000000000}"/>
          </ac:spMkLst>
        </pc:spChg>
        <pc:spChg chg="mod">
          <ac:chgData name="Nasil Phạm" userId="72956dafe1aa49c0" providerId="LiveId" clId="{E8010A03-A8DC-4082-ACDB-C2EDAD8C3D20}" dt="2021-08-09T23:26:57.517" v="158" actId="1076"/>
          <ac:spMkLst>
            <pc:docMk/>
            <pc:sldMk cId="2248159957" sldId="278"/>
            <ac:spMk id="5" creationId="{00000000-0000-0000-0000-000000000000}"/>
          </ac:spMkLst>
        </pc:spChg>
        <pc:picChg chg="mod">
          <ac:chgData name="Nasil Phạm" userId="72956dafe1aa49c0" providerId="LiveId" clId="{E8010A03-A8DC-4082-ACDB-C2EDAD8C3D20}" dt="2021-08-09T23:27:05.405" v="163" actId="1076"/>
          <ac:picMkLst>
            <pc:docMk/>
            <pc:sldMk cId="2248159957" sldId="278"/>
            <ac:picMk id="2" creationId="{00000000-0000-0000-0000-000000000000}"/>
          </ac:picMkLst>
        </pc:picChg>
      </pc:sldChg>
      <pc:sldChg chg="modSp">
        <pc:chgData name="Nasil Phạm" userId="72956dafe1aa49c0" providerId="LiveId" clId="{E8010A03-A8DC-4082-ACDB-C2EDAD8C3D20}" dt="2021-08-09T23:27:22.999" v="165"/>
        <pc:sldMkLst>
          <pc:docMk/>
          <pc:sldMk cId="2333119007" sldId="280"/>
        </pc:sldMkLst>
        <pc:spChg chg="mod">
          <ac:chgData name="Nasil Phạm" userId="72956dafe1aa49c0" providerId="LiveId" clId="{E8010A03-A8DC-4082-ACDB-C2EDAD8C3D20}" dt="2021-08-09T23:27:22.999" v="165"/>
          <ac:spMkLst>
            <pc:docMk/>
            <pc:sldMk cId="2333119007" sldId="280"/>
            <ac:spMk id="3" creationId="{00000000-0000-0000-0000-000000000000}"/>
          </ac:spMkLst>
        </pc:spChg>
      </pc:sldChg>
      <pc:sldChg chg="delSp modSp add mod">
        <pc:chgData name="Nasil Phạm" userId="72956dafe1aa49c0" providerId="LiveId" clId="{E8010A03-A8DC-4082-ACDB-C2EDAD8C3D20}" dt="2021-08-09T23:27:37.125" v="171" actId="1076"/>
        <pc:sldMkLst>
          <pc:docMk/>
          <pc:sldMk cId="822077034" sldId="297"/>
        </pc:sldMkLst>
        <pc:spChg chg="del">
          <ac:chgData name="Nasil Phạm" userId="72956dafe1aa49c0" providerId="LiveId" clId="{E8010A03-A8DC-4082-ACDB-C2EDAD8C3D20}" dt="2021-08-09T23:27:29.072" v="167" actId="478"/>
          <ac:spMkLst>
            <pc:docMk/>
            <pc:sldMk cId="822077034" sldId="297"/>
            <ac:spMk id="2" creationId="{48624BDA-CC39-4424-8D88-C1B8728E5BBD}"/>
          </ac:spMkLst>
        </pc:spChg>
        <pc:spChg chg="del">
          <ac:chgData name="Nasil Phạm" userId="72956dafe1aa49c0" providerId="LiveId" clId="{E8010A03-A8DC-4082-ACDB-C2EDAD8C3D20}" dt="2021-08-09T23:27:28.296" v="166" actId="478"/>
          <ac:spMkLst>
            <pc:docMk/>
            <pc:sldMk cId="822077034" sldId="297"/>
            <ac:spMk id="3" creationId="{7D79A46F-A062-4436-B2FA-4EAAA6BAAF1F}"/>
          </ac:spMkLst>
        </pc:spChg>
        <pc:spChg chg="mod">
          <ac:chgData name="Nasil Phạm" userId="72956dafe1aa49c0" providerId="LiveId" clId="{E8010A03-A8DC-4082-ACDB-C2EDAD8C3D20}" dt="2021-08-09T23:27:33.909" v="170" actId="403"/>
          <ac:spMkLst>
            <pc:docMk/>
            <pc:sldMk cId="822077034" sldId="297"/>
            <ac:spMk id="8" creationId="{6FBC0567-12BD-4D34-A238-FCF070792EAB}"/>
          </ac:spMkLst>
        </pc:spChg>
        <pc:picChg chg="mod">
          <ac:chgData name="Nasil Phạm" userId="72956dafe1aa49c0" providerId="LiveId" clId="{E8010A03-A8DC-4082-ACDB-C2EDAD8C3D20}" dt="2021-08-09T23:27:37.125" v="171" actId="1076"/>
          <ac:picMkLst>
            <pc:docMk/>
            <pc:sldMk cId="822077034" sldId="297"/>
            <ac:picMk id="5" creationId="{2A504D4C-6437-435E-B61A-7DFF0716D300}"/>
          </ac:picMkLst>
        </pc:picChg>
      </pc:sldChg>
      <pc:sldChg chg="add">
        <pc:chgData name="Nasil Phạm" userId="72956dafe1aa49c0" providerId="LiveId" clId="{E8010A03-A8DC-4082-ACDB-C2EDAD8C3D20}" dt="2021-08-09T09:31:50.981" v="0"/>
        <pc:sldMkLst>
          <pc:docMk/>
          <pc:sldMk cId="1510731552" sldId="517"/>
        </pc:sldMkLst>
      </pc:sldChg>
      <pc:sldChg chg="new">
        <pc:chgData name="Nasil Phạm" userId="72956dafe1aa49c0" providerId="LiveId" clId="{E8010A03-A8DC-4082-ACDB-C2EDAD8C3D20}" dt="2021-08-09T09:32:43.842" v="31" actId="680"/>
        <pc:sldMkLst>
          <pc:docMk/>
          <pc:sldMk cId="122264377" sldId="518"/>
        </pc:sldMkLst>
      </pc:sldChg>
      <pc:sldMasterChg chg="addSp modSp modSldLayout">
        <pc:chgData name="Nasil Phạm" userId="72956dafe1aa49c0" providerId="LiveId" clId="{E8010A03-A8DC-4082-ACDB-C2EDAD8C3D20}" dt="2021-08-09T09:32:36.796" v="30" actId="20577"/>
        <pc:sldMasterMkLst>
          <pc:docMk/>
          <pc:sldMasterMk cId="2379027312" sldId="2147483648"/>
        </pc:sldMasterMkLst>
        <pc:spChg chg="add mod">
          <ac:chgData name="Nasil Phạm" userId="72956dafe1aa49c0" providerId="LiveId" clId="{E8010A03-A8DC-4082-ACDB-C2EDAD8C3D20}" dt="2021-08-09T09:32:11.417" v="1"/>
          <ac:spMkLst>
            <pc:docMk/>
            <pc:sldMasterMk cId="2379027312" sldId="2147483648"/>
            <ac:spMk id="8" creationId="{1993968E-900A-4DA8-BE4B-BA5D78564AE3}"/>
          </ac:spMkLst>
        </pc:spChg>
        <pc:picChg chg="add mod">
          <ac:chgData name="Nasil Phạm" userId="72956dafe1aa49c0" providerId="LiveId" clId="{E8010A03-A8DC-4082-ACDB-C2EDAD8C3D20}" dt="2021-08-09T09:32:11.417" v="1"/>
          <ac:picMkLst>
            <pc:docMk/>
            <pc:sldMasterMk cId="2379027312" sldId="2147483648"/>
            <ac:picMk id="7" creationId="{CCDAC4E5-509D-4E43-BCD9-02991BBA2FD6}"/>
          </ac:picMkLst>
        </pc:picChg>
        <pc:picChg chg="add mod">
          <ac:chgData name="Nasil Phạm" userId="72956dafe1aa49c0" providerId="LiveId" clId="{E8010A03-A8DC-4082-ACDB-C2EDAD8C3D20}" dt="2021-08-09T09:32:11.417" v="1"/>
          <ac:picMkLst>
            <pc:docMk/>
            <pc:sldMasterMk cId="2379027312" sldId="2147483648"/>
            <ac:picMk id="9" creationId="{D36F8DF7-CE3E-43AB-BA1F-8C802BEB30B0}"/>
          </ac:picMkLst>
        </pc:picChg>
        <pc:sldLayoutChg chg="modSp mod">
          <pc:chgData name="Nasil Phạm" userId="72956dafe1aa49c0" providerId="LiveId" clId="{E8010A03-A8DC-4082-ACDB-C2EDAD8C3D20}" dt="2021-08-09T09:32:36.796" v="30" actId="20577"/>
          <pc:sldLayoutMkLst>
            <pc:docMk/>
            <pc:sldMasterMk cId="2379027312" sldId="2147483648"/>
            <pc:sldLayoutMk cId="3652602927" sldId="2147483661"/>
          </pc:sldLayoutMkLst>
          <pc:spChg chg="mod">
            <ac:chgData name="Nasil Phạm" userId="72956dafe1aa49c0" providerId="LiveId" clId="{E8010A03-A8DC-4082-ACDB-C2EDAD8C3D20}" dt="2021-08-09T09:32:36.796" v="30" actId="20577"/>
            <ac:spMkLst>
              <pc:docMk/>
              <pc:sldMasterMk cId="2379027312" sldId="2147483648"/>
              <pc:sldLayoutMk cId="3652602927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Starter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2: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365260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8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5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3053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5"/>
            <a:ext cx="7284371" cy="685969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3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4" y="4193694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3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699" y="5200650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3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2" y="624716"/>
            <a:ext cx="5740592" cy="5063542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8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2" y="3723370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0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2"/>
            <a:ext cx="462371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3" y="4570562"/>
            <a:ext cx="10377281" cy="4689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8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0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9E7E-ABF1-4066-96F8-A0F99EF36C6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3E62-18D2-4051-9434-416625C115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CCDAC4E5-509D-4E43-BCD9-02991BBA2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93968E-900A-4DA8-BE4B-BA5D78564AE3}"/>
              </a:ext>
            </a:extLst>
          </p:cNvPr>
          <p:cNvSpPr txBox="1"/>
          <p:nvPr userDrawn="1"/>
        </p:nvSpPr>
        <p:spPr>
          <a:xfrm>
            <a:off x="838200" y="636205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6F8DF7-CE3E-43AB-BA1F-8C802BEB30B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0" y="209864"/>
            <a:ext cx="765156" cy="715414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8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2" y="161366"/>
            <a:ext cx="11806519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90" y="5150225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5" y="4625789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7" y="1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3" y="3121819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7" y="4453499"/>
            <a:ext cx="4652683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1" y="3255999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5" y="285187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4" y="5390027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5397904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8"/>
            <a:ext cx="5006640" cy="659935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3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Starter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530115" y="5135793"/>
            <a:ext cx="4035946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7658842" y="5196632"/>
            <a:ext cx="4035947" cy="489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2: </a:t>
            </a:r>
            <a:r>
              <a:rPr lang="en-US" sz="2400" dirty="0">
                <a:solidFill>
                  <a:sysClr val="window" lastClr="FFFFFF"/>
                </a:solidFill>
              </a:rPr>
              <a:t>Language Focus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79" y="454674"/>
            <a:ext cx="11561642" cy="594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8027" y="2308108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6682" y="2902664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isn’t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027" y="3617053"/>
            <a:ext cx="3309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 / aren’t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0718" y="4148414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1099" y="4864442"/>
            <a:ext cx="3773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‘m / ‘m not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1099" y="5470487"/>
            <a:ext cx="3773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‘m / ‘m 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099" y="-56357"/>
            <a:ext cx="536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1 (P.7)</a:t>
            </a:r>
          </a:p>
        </p:txBody>
      </p:sp>
    </p:spTree>
    <p:extLst>
      <p:ext uri="{BB962C8B-B14F-4D97-AF65-F5344CB8AC3E}">
        <p14:creationId xmlns:p14="http://schemas.microsoft.com/office/powerpoint/2010/main" val="14874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701" y="145063"/>
            <a:ext cx="762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Subject pronouns</a:t>
            </a:r>
          </a:p>
        </p:txBody>
      </p:sp>
      <p:pic>
        <p:nvPicPr>
          <p:cNvPr id="3" name="Picture 2" descr="https://www.englishexercises.org/makeagame/my_documents/my_pictures/2011/sep/E9E_Writing-Kit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1411" y="2932870"/>
            <a:ext cx="25684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6570" y="1176925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4400" dirty="0">
                <a:ea typeface="Times New Roman" panose="02020603050405020304" pitchFamily="18" charset="0"/>
              </a:rPr>
              <a:t>1. ________are flying a kite. </a:t>
            </a:r>
            <a:r>
              <a:rPr lang="en-US" sz="4400" b="1" i="1" dirty="0">
                <a:ea typeface="Times New Roman" panose="02020603050405020304" pitchFamily="18" charset="0"/>
              </a:rPr>
              <a:t>(Dad and I)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4981" y="1023036"/>
            <a:ext cx="135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We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23" y="2163429"/>
            <a:ext cx="9609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ea typeface="MS Mincho"/>
              </a:rPr>
              <a:t>2. _______likes to play football. </a:t>
            </a:r>
            <a:r>
              <a:rPr lang="en-US" sz="4400" b="1" i="1" dirty="0">
                <a:solidFill>
                  <a:srgbClr val="000000"/>
                </a:solidFill>
                <a:ea typeface="MS Mincho"/>
              </a:rPr>
              <a:t>(Tom)</a:t>
            </a:r>
            <a:endParaRPr lang="en-US" sz="4400" b="1" i="1" dirty="0">
              <a:ea typeface="MS Minch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21" y="2009540"/>
            <a:ext cx="135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He</a:t>
            </a:r>
          </a:p>
        </p:txBody>
      </p:sp>
      <p:pic>
        <p:nvPicPr>
          <p:cNvPr id="1028" name="Picture 4" descr="Free Cartoon Children Playing Football, Download Free Clip Art, Free Clip  Art on Clip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86" y="2837271"/>
            <a:ext cx="3259593" cy="36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nglishexercises.org/makeagame/my_documents/my_pictures/2011/sep/5ZE_Verb_Shake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272" y="484909"/>
            <a:ext cx="417004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95745" y="4749223"/>
            <a:ext cx="115962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ea typeface="MS Mincho"/>
              </a:rPr>
              <a:t>3. ________are friends. </a:t>
            </a:r>
            <a:r>
              <a:rPr lang="en-US" sz="4400" b="1" i="1" dirty="0">
                <a:solidFill>
                  <a:srgbClr val="000000"/>
                </a:solidFill>
                <a:ea typeface="MS Mincho"/>
              </a:rPr>
              <a:t>( Mr. Smith and Dr. Boss)</a:t>
            </a:r>
            <a:endParaRPr lang="en-US" sz="4400" b="1" i="1" dirty="0">
              <a:ea typeface="MS Minch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421" y="4595334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4326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756" y="661298"/>
            <a:ext cx="107196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Subject pronouns</a:t>
            </a:r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 – </a:t>
            </a:r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I, you, we, they</a:t>
            </a:r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 </a:t>
            </a:r>
          </a:p>
          <a:p>
            <a:pPr lvl="0"/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						</a:t>
            </a:r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he, she, it</a:t>
            </a:r>
          </a:p>
        </p:txBody>
      </p:sp>
      <p:sp>
        <p:nvSpPr>
          <p:cNvPr id="5" name="Rectangle 4"/>
          <p:cNvSpPr/>
          <p:nvPr/>
        </p:nvSpPr>
        <p:spPr>
          <a:xfrm>
            <a:off x="858486" y="2608375"/>
            <a:ext cx="9877640" cy="15619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 are used to </a:t>
            </a:r>
            <a:r>
              <a:rPr lang="en-US" sz="4400" b="1" i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replace</a:t>
            </a:r>
            <a:r>
              <a:rPr lang="en-US" sz="4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en-US" sz="4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thay</a:t>
            </a:r>
            <a:r>
              <a:rPr lang="en-US" sz="4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000000"/>
                </a:solidFill>
                <a:ea typeface="Times New Roman" panose="02020603050405020304" pitchFamily="18" charset="0"/>
              </a:rPr>
              <a:t>) </a:t>
            </a:r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the subject </a:t>
            </a:r>
          </a:p>
          <a:p>
            <a:pPr>
              <a:spcAft>
                <a:spcPts val="900"/>
              </a:spcAft>
            </a:pPr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(person or thing) of a verb.</a:t>
            </a:r>
            <a:endParaRPr lang="en-US" sz="4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58" y="1670772"/>
            <a:ext cx="50482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550" y="339033"/>
            <a:ext cx="1173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1. Hi! My name is Mary Elizabeth. ____ am nine years old. </a:t>
            </a:r>
            <a:r>
              <a:rPr lang="en-GB" sz="4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(Mary Elizabeth) </a:t>
            </a:r>
            <a:endParaRPr lang="en-US" sz="4400" b="1" i="1" dirty="0">
              <a:solidFill>
                <a:prstClr val="black"/>
              </a:solidFill>
              <a:ea typeface="MS Minch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7656" y="138978"/>
            <a:ext cx="836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631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38" y="378164"/>
            <a:ext cx="119868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2. My mother's name is Andrea.______ is wearing an orange skirt. </a:t>
            </a:r>
            <a:r>
              <a:rPr lang="en-GB" sz="4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(Andrea)</a:t>
            </a:r>
            <a:endParaRPr lang="en-US" b="1" i="1" dirty="0"/>
          </a:p>
        </p:txBody>
      </p:sp>
      <p:pic>
        <p:nvPicPr>
          <p:cNvPr id="4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11" y="1824714"/>
            <a:ext cx="4833231" cy="48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4606" y="178109"/>
            <a:ext cx="16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She</a:t>
            </a:r>
          </a:p>
        </p:txBody>
      </p:sp>
    </p:spTree>
    <p:extLst>
      <p:ext uri="{BB962C8B-B14F-4D97-AF65-F5344CB8AC3E}">
        <p14:creationId xmlns:p14="http://schemas.microsoft.com/office/powerpoint/2010/main" val="33836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11" y="1771274"/>
            <a:ext cx="4966389" cy="496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090702" y="7077330"/>
            <a:ext cx="224013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en-US" sz="4400" b="1" dirty="0">
              <a:ea typeface="MS Mincho"/>
            </a:endParaRPr>
          </a:p>
          <a:p>
            <a:r>
              <a:rPr lang="en-GB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en-US" sz="4400" b="1" dirty="0">
              <a:ea typeface="MS Minch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387633"/>
            <a:ext cx="12001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3.My dad wears glasses._____ is an engineer and his name is Anthony. </a:t>
            </a:r>
            <a:r>
              <a:rPr lang="en-GB" sz="4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(Anthony) </a:t>
            </a:r>
            <a:endParaRPr lang="en-US" sz="4400" b="1" i="1" dirty="0">
              <a:solidFill>
                <a:prstClr val="black"/>
              </a:solidFill>
              <a:ea typeface="MS Minch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739" y="234636"/>
            <a:ext cx="16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24635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05" y="1138254"/>
            <a:ext cx="5596289" cy="55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3512"/>
            <a:ext cx="1188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4. Sammy is my brother.______ is seven years old. </a:t>
            </a:r>
            <a:r>
              <a:rPr lang="en-GB" sz="4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(Sammy)</a:t>
            </a:r>
            <a:endParaRPr lang="en-US" sz="4400" b="1" i="1" dirty="0">
              <a:solidFill>
                <a:prstClr val="black"/>
              </a:solidFill>
              <a:ea typeface="MS Minch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23457"/>
            <a:ext cx="16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4960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33" y="866180"/>
            <a:ext cx="5793017" cy="57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7157" y="66181"/>
            <a:ext cx="122863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000000"/>
                </a:solidFill>
                <a:ea typeface="Times New Roman" panose="02020603050405020304" pitchFamily="18" charset="0"/>
              </a:rPr>
              <a:t>5. My grandparents are visiting us._______ are very nice. </a:t>
            </a:r>
            <a:r>
              <a:rPr lang="en-US" sz="4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(Grandparents)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1575" y="-57150"/>
            <a:ext cx="16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6607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791882"/>
            <a:ext cx="5406586" cy="49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345332"/>
            <a:ext cx="1181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7.______ live in South Carolina. </a:t>
            </a:r>
            <a:r>
              <a:rPr lang="en-GB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(Mary Elizabeth, Sammy and their parents)</a:t>
            </a:r>
            <a:endParaRPr lang="en-US" sz="4400" b="1" i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415" y="250082"/>
            <a:ext cx="16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17083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4285" y="125896"/>
            <a:ext cx="8064311" cy="3046988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STARTER UNIT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9352" y="3261936"/>
            <a:ext cx="523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Lesson 2</a:t>
            </a:r>
          </a:p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Language Focus</a:t>
            </a:r>
          </a:p>
        </p:txBody>
      </p:sp>
      <p:pic>
        <p:nvPicPr>
          <p:cNvPr id="8196" name="Picture 4" descr="Premium Vector | Owl reading a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4"/>
            <a:ext cx="5962650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1797231"/>
            <a:ext cx="48482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50681"/>
            <a:ext cx="122235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My grandparents live in Florida but______ often visit us. </a:t>
            </a:r>
            <a:r>
              <a:rPr lang="en-GB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(My grandparents)</a:t>
            </a:r>
            <a:r>
              <a:rPr lang="en-GB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5554" y="150626"/>
            <a:ext cx="16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6525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16" y="958506"/>
            <a:ext cx="5819984" cy="58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04" y="117616"/>
            <a:ext cx="12166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9._______is not very far from South Carolina. </a:t>
            </a:r>
            <a:r>
              <a:rPr lang="en-GB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(Florida)</a:t>
            </a:r>
            <a:endParaRPr lang="en-US" sz="4400" b="1" i="1" dirty="0">
              <a:latin typeface="Times New Roman" panose="02020603050405020304" pitchFamily="18" charset="0"/>
              <a:ea typeface="MS Mincho"/>
            </a:endParaRPr>
          </a:p>
          <a:p>
            <a:r>
              <a:rPr lang="en-GB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694" y="0"/>
            <a:ext cx="16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9063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Enmeshed Families Are Dys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13" y="1711228"/>
            <a:ext cx="4985187" cy="49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08" y="319099"/>
            <a:ext cx="121282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10._____ love when our grandparents came to visit us! </a:t>
            </a:r>
            <a:r>
              <a:rPr 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(Mary Elizabeth and Sammy)</a:t>
            </a:r>
            <a:endParaRPr lang="en-US" sz="4400" b="1" i="1" dirty="0">
              <a:latin typeface="Times New Roman" panose="02020603050405020304" pitchFamily="18" charset="0"/>
              <a:ea typeface="MS Mincho"/>
            </a:endParaRPr>
          </a:p>
          <a:p>
            <a:r>
              <a:rPr lang="en-GB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470" y="271813"/>
            <a:ext cx="169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22481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756" y="661298"/>
            <a:ext cx="6396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Possessive adjectives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499" y="2283098"/>
            <a:ext cx="10570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u="sng" dirty="0"/>
              <a:t>Example</a:t>
            </a:r>
            <a:r>
              <a:rPr lang="en-US" sz="4800" b="1" i="1" dirty="0"/>
              <a:t>:           </a:t>
            </a:r>
            <a:r>
              <a:rPr lang="en-US" sz="5400" dirty="0"/>
              <a:t>It is </a:t>
            </a:r>
            <a:r>
              <a:rPr lang="en-US" sz="5400" b="1" dirty="0"/>
              <a:t>your</a:t>
            </a:r>
            <a:r>
              <a:rPr lang="en-US" sz="5400" dirty="0"/>
              <a:t> 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1111" y="3595863"/>
            <a:ext cx="347227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srgbClr val="7030A0"/>
                </a:solidFill>
              </a:rPr>
              <a:t>Possessive </a:t>
            </a:r>
            <a:r>
              <a:rPr lang="en-US" sz="4400" dirty="0" err="1">
                <a:solidFill>
                  <a:srgbClr val="7030A0"/>
                </a:solidFill>
              </a:rPr>
              <a:t>Adj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5059" y="3595864"/>
            <a:ext cx="169889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srgbClr val="7030A0"/>
                </a:solidFill>
              </a:rPr>
              <a:t>Noun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62854" y="3092733"/>
            <a:ext cx="13855" cy="5031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18404" y="3114095"/>
            <a:ext cx="13855" cy="5031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1422" y="4711730"/>
            <a:ext cx="10570574" cy="83099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my, your, his, her, its, our, their + Noun</a:t>
            </a:r>
          </a:p>
        </p:txBody>
      </p:sp>
    </p:spTree>
    <p:extLst>
      <p:ext uri="{BB962C8B-B14F-4D97-AF65-F5344CB8AC3E}">
        <p14:creationId xmlns:p14="http://schemas.microsoft.com/office/powerpoint/2010/main" val="11203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79" y="166255"/>
            <a:ext cx="12099215" cy="669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6678" y="3512127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5224" y="4493337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6678" y="5185063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7369" y="2581410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7368" y="3512127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47367" y="4996565"/>
            <a:ext cx="148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their</a:t>
            </a:r>
          </a:p>
        </p:txBody>
      </p:sp>
    </p:spTree>
    <p:extLst>
      <p:ext uri="{BB962C8B-B14F-4D97-AF65-F5344CB8AC3E}">
        <p14:creationId xmlns:p14="http://schemas.microsoft.com/office/powerpoint/2010/main" val="15736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51" y="193963"/>
            <a:ext cx="5367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4 (P.7)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645"/>
          <a:stretch/>
        </p:blipFill>
        <p:spPr>
          <a:xfrm>
            <a:off x="391451" y="1260765"/>
            <a:ext cx="8780258" cy="37407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62655" y="1551709"/>
            <a:ext cx="845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31038" y="963404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1039" y="1990679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They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31039" y="2914009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We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1038" y="3722497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You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462655" y="2543559"/>
            <a:ext cx="845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62655" y="3550397"/>
            <a:ext cx="845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462655" y="4257434"/>
            <a:ext cx="845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2" y="1828800"/>
            <a:ext cx="11745064" cy="3862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451" y="193963"/>
            <a:ext cx="5367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5 (P.7)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5255" y="3124712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1655" y="3124712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78092" y="3124712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him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2037" y="3934690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2453" y="3906981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0588" y="3879272"/>
            <a:ext cx="166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you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0009" y="4656197"/>
            <a:ext cx="2413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27372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05" y="290510"/>
            <a:ext cx="7099680" cy="56487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37027" y="1733266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724633" y="2101755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24633" y="2470244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37027" y="2838733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24633" y="3207222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54823" y="3575711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37027" y="3944200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37027" y="4312689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36794" y="5406784"/>
            <a:ext cx="327546" cy="368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4405" y="592984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758487" y="1552105"/>
            <a:ext cx="113085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FontTx/>
              <a:buAutoNum type="arabicPeriod"/>
              <a:defRPr/>
            </a:pPr>
            <a:r>
              <a:rPr lang="en-US" sz="4800" dirty="0">
                <a:cs typeface="Arial" panose="020B0604020202020204" pitchFamily="34" charset="0"/>
              </a:rPr>
              <a:t>Learn new words and grammar of the today lesson. </a:t>
            </a:r>
          </a:p>
          <a:p>
            <a:pPr lvl="0" indent="457200">
              <a:buFontTx/>
              <a:buAutoNum type="arabicPeriod"/>
              <a:defRPr/>
            </a:pPr>
            <a:r>
              <a:rPr lang="en-US" sz="4800" dirty="0">
                <a:cs typeface="Arial" panose="020B0604020202020204" pitchFamily="34" charset="0"/>
              </a:rPr>
              <a:t>Finish the exercise.</a:t>
            </a:r>
          </a:p>
          <a:p>
            <a:pPr lvl="0" indent="457200">
              <a:buFontTx/>
              <a:buAutoNum type="arabicPeriod"/>
              <a:defRPr/>
            </a:pPr>
            <a:r>
              <a:rPr lang="en-US" sz="4800" dirty="0">
                <a:cs typeface="Arial" panose="020B0604020202020204" pitchFamily="34" charset="0"/>
              </a:rPr>
              <a:t>Prepare for the next lesson - Language focus: Prepositions</a:t>
            </a:r>
          </a:p>
        </p:txBody>
      </p:sp>
    </p:spTree>
    <p:extLst>
      <p:ext uri="{BB962C8B-B14F-4D97-AF65-F5344CB8AC3E}">
        <p14:creationId xmlns:p14="http://schemas.microsoft.com/office/powerpoint/2010/main" val="23331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To-Introduce-People - TopCV Blo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929" y="0"/>
            <a:ext cx="8784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5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79" y="819224"/>
            <a:ext cx="6805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TO BE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796" y="4563408"/>
            <a:ext cx="5316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  <a:sym typeface="Wingdings" panose="05000000000000000000" pitchFamily="2" charset="2"/>
              </a:rPr>
              <a:t> To be - </a:t>
            </a:r>
            <a:r>
              <a:rPr lang="en-US" altLang="en-US" sz="4400" b="1" dirty="0">
                <a:solidFill>
                  <a:prstClr val="black"/>
                </a:solidFill>
              </a:rPr>
              <a:t>AM, IS, ARE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1483" y="1845569"/>
            <a:ext cx="85866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u="sng" dirty="0">
                <a:solidFill>
                  <a:prstClr val="black"/>
                </a:solidFill>
              </a:rPr>
              <a:t>Ex</a:t>
            </a:r>
            <a:r>
              <a:rPr lang="en-US" altLang="en-US" sz="4400" dirty="0">
                <a:solidFill>
                  <a:prstClr val="black"/>
                </a:solidFill>
              </a:rPr>
              <a:t>: 1) I </a:t>
            </a:r>
            <a:r>
              <a:rPr lang="en-US" altLang="en-US" sz="4400" b="1" i="1" dirty="0">
                <a:solidFill>
                  <a:srgbClr val="7030A0"/>
                </a:solidFill>
              </a:rPr>
              <a:t>am</a:t>
            </a:r>
            <a:r>
              <a:rPr lang="en-US" altLang="en-US" sz="4400" dirty="0">
                <a:solidFill>
                  <a:prstClr val="black"/>
                </a:solidFill>
              </a:rPr>
              <a:t> from Ho Chi Minh city</a:t>
            </a:r>
          </a:p>
          <a:p>
            <a:r>
              <a:rPr lang="en-US" altLang="en-US" sz="4400" dirty="0">
                <a:solidFill>
                  <a:prstClr val="black"/>
                </a:solidFill>
                <a:cs typeface="Arial" panose="020B0604020202020204" pitchFamily="34" charset="0"/>
              </a:rPr>
              <a:t>       2) You </a:t>
            </a:r>
            <a:r>
              <a:rPr lang="en-US" altLang="en-US" sz="4400" b="1" i="1" dirty="0">
                <a:solidFill>
                  <a:srgbClr val="7030A0"/>
                </a:solidFill>
                <a:cs typeface="Arial" panose="020B0604020202020204" pitchFamily="34" charset="0"/>
              </a:rPr>
              <a:t>are</a:t>
            </a:r>
            <a:r>
              <a:rPr lang="en-US" altLang="en-US" sz="4400" dirty="0">
                <a:solidFill>
                  <a:prstClr val="black"/>
                </a:solidFill>
                <a:cs typeface="Arial" panose="020B0604020202020204" pitchFamily="34" charset="0"/>
              </a:rPr>
              <a:t> a student.</a:t>
            </a:r>
          </a:p>
          <a:p>
            <a:r>
              <a:rPr lang="en-US" altLang="en-US" sz="4400" dirty="0">
                <a:solidFill>
                  <a:prstClr val="black"/>
                </a:solidFill>
                <a:cs typeface="Arial" panose="020B0604020202020204" pitchFamily="34" charset="0"/>
              </a:rPr>
              <a:t>       3) She </a:t>
            </a:r>
            <a:r>
              <a:rPr lang="en-US" altLang="en-US" sz="4400" b="1" i="1" dirty="0">
                <a:solidFill>
                  <a:srgbClr val="7030A0"/>
                </a:solidFill>
                <a:cs typeface="Arial" panose="020B0604020202020204" pitchFamily="34" charset="0"/>
              </a:rPr>
              <a:t>is</a:t>
            </a:r>
            <a:r>
              <a:rPr lang="en-US" altLang="en-US" sz="4400" dirty="0">
                <a:solidFill>
                  <a:prstClr val="black"/>
                </a:solidFill>
                <a:cs typeface="Arial" panose="020B0604020202020204" pitchFamily="34" charset="0"/>
              </a:rPr>
              <a:t> interested in sport.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0539" y="4563408"/>
            <a:ext cx="2427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prstClr val="black"/>
                </a:solidFill>
              </a:rPr>
              <a:t>: </a:t>
            </a:r>
            <a:r>
              <a:rPr lang="en-US" altLang="en-US" sz="4400" b="1" dirty="0" err="1">
                <a:solidFill>
                  <a:prstClr val="black"/>
                </a:solidFill>
              </a:rPr>
              <a:t>thì</a:t>
            </a:r>
            <a:r>
              <a:rPr lang="en-US" altLang="en-US" sz="4400" b="1" dirty="0">
                <a:solidFill>
                  <a:prstClr val="black"/>
                </a:solidFill>
              </a:rPr>
              <a:t>, </a:t>
            </a:r>
            <a:r>
              <a:rPr lang="en-US" altLang="en-US" sz="4400" b="1" dirty="0" err="1">
                <a:solidFill>
                  <a:prstClr val="black"/>
                </a:solidFill>
              </a:rPr>
              <a:t>là</a:t>
            </a:r>
            <a:r>
              <a:rPr lang="en-US" altLang="en-US" sz="4400" b="1" dirty="0">
                <a:solidFill>
                  <a:prstClr val="black"/>
                </a:solidFill>
              </a:rPr>
              <a:t>, ở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07915" y="2548464"/>
            <a:ext cx="365763" cy="235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1275" y="3209191"/>
            <a:ext cx="731522" cy="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4820" y="3867562"/>
            <a:ext cx="731522" cy="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2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254241"/>
              </p:ext>
            </p:extLst>
          </p:nvPr>
        </p:nvGraphicFramePr>
        <p:xfrm>
          <a:off x="540326" y="1273847"/>
          <a:ext cx="11194474" cy="3691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7928">
                  <a:extLst>
                    <a:ext uri="{9D8B030D-6E8A-4147-A177-3AD203B41FA5}">
                      <a16:colId xmlns:a16="http://schemas.microsoft.com/office/drawing/2014/main" val="3722625697"/>
                    </a:ext>
                  </a:extLst>
                </a:gridCol>
                <a:gridCol w="6996546">
                  <a:extLst>
                    <a:ext uri="{9D8B030D-6E8A-4147-A177-3AD203B41FA5}">
                      <a16:colId xmlns:a16="http://schemas.microsoft.com/office/drawing/2014/main" val="1780040675"/>
                    </a:ext>
                  </a:extLst>
                </a:gridCol>
              </a:tblGrid>
              <a:tr h="1053716">
                <a:tc>
                  <a:txBody>
                    <a:bodyPr/>
                    <a:lstStyle/>
                    <a:p>
                      <a:r>
                        <a:rPr lang="en-US" sz="4400" b="1" dirty="0"/>
                        <a:t>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am </a:t>
                      </a:r>
                      <a:r>
                        <a:rPr lang="en-US" sz="4400" i="1" dirty="0">
                          <a:solidFill>
                            <a:srgbClr val="7030A0"/>
                          </a:solidFill>
                        </a:rPr>
                        <a:t>(I‘m)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73117"/>
                  </a:ext>
                </a:extLst>
              </a:tr>
              <a:tr h="1319047">
                <a:tc>
                  <a:txBody>
                    <a:bodyPr/>
                    <a:lstStyle/>
                    <a:p>
                      <a:r>
                        <a:rPr lang="en-US" sz="4400" b="1" dirty="0"/>
                        <a:t>We,</a:t>
                      </a:r>
                      <a:r>
                        <a:rPr lang="en-US" sz="4400" b="1" baseline="0" dirty="0"/>
                        <a:t> you, they</a:t>
                      </a:r>
                      <a:endParaRPr lang="en-US" sz="4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are </a:t>
                      </a:r>
                      <a:r>
                        <a:rPr lang="en-US" sz="4400" i="1" dirty="0">
                          <a:solidFill>
                            <a:srgbClr val="7030A0"/>
                          </a:solidFill>
                        </a:rPr>
                        <a:t>(we’re, you’re, they’re)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65534"/>
                  </a:ext>
                </a:extLst>
              </a:tr>
              <a:tr h="1319047">
                <a:tc>
                  <a:txBody>
                    <a:bodyPr/>
                    <a:lstStyle/>
                    <a:p>
                      <a:r>
                        <a:rPr lang="en-US" sz="4400" b="1" dirty="0"/>
                        <a:t>He, she, it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is </a:t>
                      </a:r>
                      <a:r>
                        <a:rPr lang="en-US" sz="4400" i="1" dirty="0">
                          <a:solidFill>
                            <a:srgbClr val="7030A0"/>
                          </a:solidFill>
                        </a:rPr>
                        <a:t>(he’s, she’s, it’s)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64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6685" y="474269"/>
            <a:ext cx="5136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800" b="1" u="sng" dirty="0">
                <a:solidFill>
                  <a:prstClr val="black"/>
                </a:solidFill>
              </a:rPr>
              <a:t>A. Affirmative form</a:t>
            </a:r>
            <a:endParaRPr lang="en-US" altLang="en-US" sz="4800" u="sng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3412" y="1495140"/>
            <a:ext cx="5245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5400" b="1" dirty="0">
                <a:solidFill>
                  <a:srgbClr val="7030A0"/>
                </a:solidFill>
              </a:rPr>
              <a:t>S + am, is, are + O</a:t>
            </a:r>
            <a:endParaRPr lang="en-US" altLang="en-US" sz="5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100" y="2678811"/>
            <a:ext cx="8671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a) She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interested in sport.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0466" y="3448252"/>
            <a:ext cx="8671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b) They ……………….. into shopping.</a:t>
            </a:r>
          </a:p>
          <a:p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c) I ………………. twelve years old.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3127" y="3187911"/>
            <a:ext cx="197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3412" y="3953793"/>
            <a:ext cx="197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21777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685" y="474269"/>
            <a:ext cx="4463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800" b="1" u="sng" dirty="0">
                <a:solidFill>
                  <a:prstClr val="black"/>
                </a:solidFill>
              </a:rPr>
              <a:t>B. Negative form</a:t>
            </a:r>
            <a:endParaRPr lang="en-US" altLang="en-US" sz="4800" u="sng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3412" y="1495140"/>
            <a:ext cx="6888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5400" b="1" dirty="0">
                <a:solidFill>
                  <a:srgbClr val="7030A0"/>
                </a:solidFill>
              </a:rPr>
              <a:t>S + am, is, are + not + O</a:t>
            </a:r>
            <a:endParaRPr lang="en-US" altLang="en-US" sz="5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518" y="3429000"/>
            <a:ext cx="8671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a) She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isn’t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interested in sport.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5884" y="4198441"/>
            <a:ext cx="10933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b) They …………………….….. into shopping.</a:t>
            </a:r>
          </a:p>
          <a:p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c) I …………………….……. twelve years old.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0401" y="3966772"/>
            <a:ext cx="556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are not (aren’t)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0401" y="4736213"/>
            <a:ext cx="292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am not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8853" y="2222071"/>
            <a:ext cx="58077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en-US" sz="4400" b="1" i="1" dirty="0">
                <a:solidFill>
                  <a:srgbClr val="0070C0"/>
                </a:solidFill>
                <a:cs typeface="Arial" panose="020B0604020202020204" pitchFamily="34" charset="0"/>
              </a:rPr>
              <a:t>is not = isn’t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en-US" sz="4400" b="1" i="1" dirty="0">
                <a:solidFill>
                  <a:srgbClr val="0070C0"/>
                </a:solidFill>
                <a:cs typeface="Arial" panose="020B0604020202020204" pitchFamily="34" charset="0"/>
              </a:rPr>
              <a:t>are not = aren’t</a:t>
            </a:r>
            <a:endParaRPr lang="en-US" altLang="en-US" sz="44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685" y="474269"/>
            <a:ext cx="5514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800" b="1" u="sng" dirty="0">
                <a:solidFill>
                  <a:prstClr val="black"/>
                </a:solidFill>
              </a:rPr>
              <a:t>B. Interrogative form</a:t>
            </a:r>
            <a:endParaRPr lang="en-US" altLang="en-US" sz="4800" u="sng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3412" y="1495140"/>
            <a:ext cx="5894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5400" b="1" dirty="0">
                <a:solidFill>
                  <a:srgbClr val="7030A0"/>
                </a:solidFill>
              </a:rPr>
              <a:t>Am, Is, Are + S + O ?</a:t>
            </a:r>
            <a:endParaRPr lang="en-US" altLang="en-US" sz="5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682" y="3177573"/>
            <a:ext cx="8671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a)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she interested in sport?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4030" y="4008570"/>
            <a:ext cx="10933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b) ……………….. they into shopping?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9724" y="3751471"/>
            <a:ext cx="135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3202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50" y="0"/>
            <a:ext cx="8368500" cy="6474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719" y="0"/>
            <a:ext cx="3253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1 </a:t>
            </a:r>
          </a:p>
          <a:p>
            <a:r>
              <a:rPr lang="en-US" sz="3600" b="1" dirty="0">
                <a:solidFill>
                  <a:srgbClr val="FF0000"/>
                </a:solidFill>
                <a:latin typeface=".VnMemorandum" panose="020B7200000000000000" pitchFamily="34" charset="0"/>
              </a:rPr>
              <a:t>(P.7)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5819" y="2305340"/>
            <a:ext cx="101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5685" y="2828225"/>
            <a:ext cx="133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6096" y="4389893"/>
            <a:ext cx="1411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7697" y="5128560"/>
            <a:ext cx="1411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isn’t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5685" y="5577554"/>
            <a:ext cx="1950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3196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519</Words>
  <Application>Microsoft Office PowerPoint</Application>
  <PresentationFormat>Widescreen</PresentationFormat>
  <Paragraphs>115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MS Mincho</vt:lpstr>
      <vt:lpstr>.VnMemorandum</vt:lpstr>
      <vt:lpstr>Arial</vt:lpstr>
      <vt:lpstr>Arial Rounded MT Bold</vt:lpstr>
      <vt:lpstr>Calibri</vt:lpstr>
      <vt:lpstr>Calibri Light</vt:lpstr>
      <vt:lpstr>Lato Black</vt:lpstr>
      <vt:lpstr>Lato Bold</vt:lpstr>
      <vt:lpstr>Lato Light</vt:lpstr>
      <vt:lpstr>Raleway ExtraBold</vt:lpstr>
      <vt:lpstr>Times New Roman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Đỗ Khánh</cp:lastModifiedBy>
  <cp:revision>31</cp:revision>
  <dcterms:created xsi:type="dcterms:W3CDTF">2021-04-03T04:21:30Z</dcterms:created>
  <dcterms:modified xsi:type="dcterms:W3CDTF">2021-09-09T00:39:52Z</dcterms:modified>
</cp:coreProperties>
</file>